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SS8 – Occupations &amp; Lifestyle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993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sosceles Triangle 4"/>
          <p:cNvSpPr/>
          <p:nvPr/>
        </p:nvSpPr>
        <p:spPr>
          <a:xfrm>
            <a:off x="1425388" y="666750"/>
            <a:ext cx="9399494" cy="55245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649071" y="4867835"/>
            <a:ext cx="6925235" cy="134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5" idx="1"/>
            <a:endCxn id="5" idx="5"/>
          </p:cNvCxnSpPr>
          <p:nvPr/>
        </p:nvCxnSpPr>
        <p:spPr>
          <a:xfrm>
            <a:off x="3775262" y="3429000"/>
            <a:ext cx="46997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4706471" y="2326341"/>
            <a:ext cx="2837329" cy="268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556747" y="4881282"/>
            <a:ext cx="51367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Level 1</a:t>
            </a:r>
          </a:p>
          <a:p>
            <a:pPr algn="ctr"/>
            <a:r>
              <a:rPr lang="en-US" sz="3200" dirty="0" smtClean="0"/>
              <a:t>Economic (Money)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90372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sosceles Triangle 4"/>
          <p:cNvSpPr/>
          <p:nvPr/>
        </p:nvSpPr>
        <p:spPr>
          <a:xfrm>
            <a:off x="1425388" y="666750"/>
            <a:ext cx="9399494" cy="55245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649071" y="4867835"/>
            <a:ext cx="6925235" cy="134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5" idx="1"/>
            <a:endCxn id="5" idx="5"/>
          </p:cNvCxnSpPr>
          <p:nvPr/>
        </p:nvCxnSpPr>
        <p:spPr>
          <a:xfrm>
            <a:off x="3775262" y="3429000"/>
            <a:ext cx="46997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4706471" y="2326341"/>
            <a:ext cx="2837329" cy="268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556747" y="4997657"/>
            <a:ext cx="51367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Level 1</a:t>
            </a:r>
          </a:p>
          <a:p>
            <a:pPr algn="ctr"/>
            <a:r>
              <a:rPr lang="en-US" sz="3200" dirty="0" smtClean="0"/>
              <a:t>Economic (Money)</a:t>
            </a:r>
            <a:endParaRPr lang="en-US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3160059" y="3691851"/>
            <a:ext cx="61049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Level 2 </a:t>
            </a:r>
          </a:p>
          <a:p>
            <a:pPr algn="ctr"/>
            <a:r>
              <a:rPr lang="en-US" sz="2800" dirty="0" smtClean="0"/>
              <a:t>Social Interactions (Friends)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58756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sosceles Triangle 4"/>
          <p:cNvSpPr/>
          <p:nvPr/>
        </p:nvSpPr>
        <p:spPr>
          <a:xfrm>
            <a:off x="1425388" y="666750"/>
            <a:ext cx="9399494" cy="55245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649071" y="4867835"/>
            <a:ext cx="6925235" cy="134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5" idx="1"/>
            <a:endCxn id="5" idx="5"/>
          </p:cNvCxnSpPr>
          <p:nvPr/>
        </p:nvCxnSpPr>
        <p:spPr>
          <a:xfrm>
            <a:off x="3775262" y="3429000"/>
            <a:ext cx="46997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4706471" y="2326341"/>
            <a:ext cx="2837329" cy="268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692899" y="4920352"/>
            <a:ext cx="51367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Level 1</a:t>
            </a:r>
          </a:p>
          <a:p>
            <a:pPr algn="ctr"/>
            <a:r>
              <a:rPr lang="en-US" sz="3200" dirty="0" smtClean="0"/>
              <a:t>Economic (Money)</a:t>
            </a:r>
            <a:endParaRPr lang="en-US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3059206" y="3697623"/>
            <a:ext cx="61049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Level 2 </a:t>
            </a:r>
          </a:p>
          <a:p>
            <a:pPr algn="ctr"/>
            <a:r>
              <a:rPr lang="en-US" sz="2800" dirty="0" smtClean="0"/>
              <a:t>Social Interactions (Friends)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047565" y="2501153"/>
            <a:ext cx="44274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Level 3 </a:t>
            </a:r>
          </a:p>
          <a:p>
            <a:pPr algn="ctr"/>
            <a:r>
              <a:rPr lang="en-US" sz="2800" dirty="0" smtClean="0"/>
              <a:t>Sense of Achievement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35188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sosceles Triangle 4"/>
          <p:cNvSpPr/>
          <p:nvPr/>
        </p:nvSpPr>
        <p:spPr>
          <a:xfrm>
            <a:off x="1425388" y="666750"/>
            <a:ext cx="9399494" cy="55245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649071" y="4867835"/>
            <a:ext cx="6925235" cy="134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5" idx="1"/>
            <a:endCxn id="5" idx="5"/>
          </p:cNvCxnSpPr>
          <p:nvPr/>
        </p:nvCxnSpPr>
        <p:spPr>
          <a:xfrm>
            <a:off x="3775262" y="3429000"/>
            <a:ext cx="46997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4706471" y="2326341"/>
            <a:ext cx="2837329" cy="268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556747" y="5059212"/>
            <a:ext cx="5136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Level 1</a:t>
            </a:r>
          </a:p>
          <a:p>
            <a:pPr algn="ctr"/>
            <a:r>
              <a:rPr lang="en-US" sz="2800" dirty="0" smtClean="0"/>
              <a:t>Economic (Money)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3208805" y="3671998"/>
            <a:ext cx="61049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Level 2</a:t>
            </a:r>
          </a:p>
          <a:p>
            <a:pPr algn="ctr"/>
            <a:r>
              <a:rPr lang="en-US" sz="2800" dirty="0" smtClean="0"/>
              <a:t>Social Interactions (Friends)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047565" y="2501153"/>
            <a:ext cx="44274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Level 3 </a:t>
            </a:r>
          </a:p>
          <a:p>
            <a:pPr algn="ctr"/>
            <a:r>
              <a:rPr lang="en-US" sz="2800" dirty="0" smtClean="0"/>
              <a:t>Sense of Achievement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405717" y="1202059"/>
            <a:ext cx="14119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Level 4</a:t>
            </a:r>
          </a:p>
          <a:p>
            <a:pPr algn="ctr"/>
            <a:r>
              <a:rPr lang="en-US" sz="2400" dirty="0" smtClean="0"/>
              <a:t>Identity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68192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75965" y="708305"/>
            <a:ext cx="8323729" cy="787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“Life Style” - ________________________________________________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_________________________________________________________.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65729" y="2743200"/>
            <a:ext cx="896918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Lifestyle is the way we live within in our culture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04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51212" y="325005"/>
            <a:ext cx="6096000" cy="202234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Elements of Lifestyle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List at least 6 elements of lifestyle.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63771" y="726142"/>
            <a:ext cx="4524936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Pick 6</a:t>
            </a:r>
          </a:p>
          <a:p>
            <a:pPr algn="ctr"/>
            <a:endParaRPr lang="en-US" sz="1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Family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Housing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Schooling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Entertainment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Clothing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Transportation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Work type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9275263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17</TotalTime>
  <Words>94</Words>
  <Application>Microsoft Office PowerPoint</Application>
  <PresentationFormat>Widescreen</PresentationFormat>
  <Paragraphs>42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Symbol</vt:lpstr>
      <vt:lpstr>Times New Roman</vt:lpstr>
      <vt:lpstr>Trebuchet MS</vt:lpstr>
      <vt:lpstr>Tw Cen MT</vt:lpstr>
      <vt:lpstr>Circuit</vt:lpstr>
      <vt:lpstr>SS8 – Occupations &amp; Lifestyle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Province of New Brunswick - Department of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Terry, Sean J. (ASD-E)</dc:creator>
  <cp:lastModifiedBy>Terry, Sean J. (ASD-E)</cp:lastModifiedBy>
  <cp:revision>8</cp:revision>
  <dcterms:created xsi:type="dcterms:W3CDTF">2017-12-06T00:25:37Z</dcterms:created>
  <dcterms:modified xsi:type="dcterms:W3CDTF">2017-12-06T00:42:59Z</dcterms:modified>
</cp:coreProperties>
</file>